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423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68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19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19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38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73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97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70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04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9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403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C887C-EFB1-4980-B839-D7145B1F65D6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06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929714"/>
              </p:ext>
            </p:extLst>
          </p:nvPr>
        </p:nvGraphicFramePr>
        <p:xfrm>
          <a:off x="1205947" y="1707894"/>
          <a:ext cx="9168702" cy="4467620"/>
        </p:xfrm>
        <a:graphic>
          <a:graphicData uri="http://schemas.openxmlformats.org/drawingml/2006/table">
            <a:tbl>
              <a:tblPr firstRow="1" firstCol="1" bandRow="1"/>
              <a:tblGrid>
                <a:gridCol w="1872298"/>
                <a:gridCol w="2830423"/>
                <a:gridCol w="1178125"/>
                <a:gridCol w="2133809"/>
                <a:gridCol w="1154047"/>
              </a:tblGrid>
              <a:tr h="9745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HPV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CD4 (cells/mm</a:t>
                      </a:r>
                      <a:r>
                        <a:rPr lang="en-NZ" sz="1800" b="1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500-1600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(35.71%)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350-499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(55.31%)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0.046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200-350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(57.69%)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0.844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&lt;200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(83.33%)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0.048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0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 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93793" y="574797"/>
            <a:ext cx="76835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4: HPV-infection according to immune status</a:t>
            </a:r>
            <a:endParaRPr kumimoji="0" lang="en-N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724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Grand écran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</cp:revision>
  <dcterms:created xsi:type="dcterms:W3CDTF">2020-03-27T07:56:59Z</dcterms:created>
  <dcterms:modified xsi:type="dcterms:W3CDTF">2020-03-27T07:57:16Z</dcterms:modified>
</cp:coreProperties>
</file>